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77" r:id="rId16"/>
    <p:sldId id="262" r:id="rId17"/>
  </p:sldIdLst>
  <p:sldSz cx="18288000" cy="10287000"/>
  <p:notesSz cx="6858000" cy="9144000"/>
  <p:embeddedFontLst>
    <p:embeddedFont>
      <p:font typeface="윤고딕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45" d="100"/>
          <a:sy n="45" d="100"/>
        </p:scale>
        <p:origin x="12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Stereo Vision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3D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물체까지의 거리 찾기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14" name="그림 13" descr="과일, 자연 식품, 음식, 농산물이(가) 표시된 사진&#10;&#10;자동 생성된 설명">
            <a:extLst>
              <a:ext uri="{FF2B5EF4-FFF2-40B4-BE49-F238E27FC236}">
                <a16:creationId xmlns:a16="http://schemas.microsoft.com/office/drawing/2014/main" id="{20040424-244A-6A5F-7A5C-FF5764F79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76346"/>
            <a:ext cx="3149600" cy="3149600"/>
          </a:xfrm>
          <a:prstGeom prst="rect">
            <a:avLst/>
          </a:prstGeom>
        </p:spPr>
      </p:pic>
      <p:pic>
        <p:nvPicPr>
          <p:cNvPr id="18" name="그림 17" descr="과일, 자연 식품, 사과, 음식이(가) 표시된 사진&#10;&#10;자동 생성된 설명">
            <a:extLst>
              <a:ext uri="{FF2B5EF4-FFF2-40B4-BE49-F238E27FC236}">
                <a16:creationId xmlns:a16="http://schemas.microsoft.com/office/drawing/2014/main" id="{F420955C-512B-E8C6-48E7-D5DE7DFE5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8" y="3672113"/>
            <a:ext cx="3149599" cy="31495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239827-0911-F46D-431D-E47C76110C65}"/>
              </a:ext>
            </a:extLst>
          </p:cNvPr>
          <p:cNvSpPr txBox="1"/>
          <p:nvPr/>
        </p:nvSpPr>
        <p:spPr>
          <a:xfrm>
            <a:off x="2212199" y="6637046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Left Camera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13FCB-8C50-9FF0-C9DB-3269268B49C1}"/>
              </a:ext>
            </a:extLst>
          </p:cNvPr>
          <p:cNvSpPr txBox="1"/>
          <p:nvPr/>
        </p:nvSpPr>
        <p:spPr>
          <a:xfrm>
            <a:off x="6083652" y="6641379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Right Camera</a:t>
            </a:r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5AFD798B-C693-2C47-F1BC-C5871E032997}"/>
              </a:ext>
            </a:extLst>
          </p:cNvPr>
          <p:cNvSpPr/>
          <p:nvPr/>
        </p:nvSpPr>
        <p:spPr>
          <a:xfrm>
            <a:off x="4605867" y="5127287"/>
            <a:ext cx="609598" cy="534902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tereo Camera | Study Robot">
            <a:extLst>
              <a:ext uri="{FF2B5EF4-FFF2-40B4-BE49-F238E27FC236}">
                <a16:creationId xmlns:a16="http://schemas.microsoft.com/office/drawing/2014/main" id="{E451C554-BC0F-887C-EE69-AD3C2461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74" y="3821084"/>
            <a:ext cx="7183581" cy="4623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1B0222-8EB2-53B3-5E76-CEAA6D87C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467" y="2629461"/>
            <a:ext cx="8153612" cy="61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1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373</Words>
  <Application>Microsoft Office PowerPoint</Application>
  <PresentationFormat>사용자 지정</PresentationFormat>
  <Paragraphs>134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맑은 고딕</vt:lpstr>
      <vt:lpstr>Times New Roman</vt:lpstr>
      <vt:lpstr>윤고딕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정윤혁</cp:lastModifiedBy>
  <cp:revision>26</cp:revision>
  <dcterms:created xsi:type="dcterms:W3CDTF">2006-08-16T00:00:00Z</dcterms:created>
  <dcterms:modified xsi:type="dcterms:W3CDTF">2024-06-05T07:46:09Z</dcterms:modified>
  <dc:identifier>DAGBV0a_jMY</dc:identifier>
</cp:coreProperties>
</file>